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910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03E13-2078-40C2-80A6-3E47A4E02219}" type="datetimeFigureOut">
              <a:rPr lang="pt-BR" smtClean="0"/>
              <a:t>16/04/2014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B858C-19A7-4082-AFFA-BE0115FEC95A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Users\prodweb\Desktop\ppt-contribuicao-tecnica-rodape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72250"/>
            <a:ext cx="9144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pc\Desktop\template-ppt-contribuicao-tecnocientific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20015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prodweb</dc:creator>
  <cp:lastModifiedBy>pc</cp:lastModifiedBy>
  <cp:revision>5</cp:revision>
  <dcterms:created xsi:type="dcterms:W3CDTF">2013-06-19T17:13:59Z</dcterms:created>
  <dcterms:modified xsi:type="dcterms:W3CDTF">2014-04-16T13:09:50Z</dcterms:modified>
</cp:coreProperties>
</file>